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87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8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203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827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073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676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21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30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43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5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18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859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367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01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96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452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150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269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471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359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285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273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6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302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141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461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65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70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46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38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15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80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11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2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777B-AB08-482F-A43C-B02C57ED33F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2019/10/25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52AA-4B7E-4D7B-8CE2-3A36E9F2214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2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255565" y="23058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64399" y="2332002"/>
            <a:ext cx="6048000" cy="3011134"/>
          </a:xfrm>
          <a:prstGeom prst="rect">
            <a:avLst/>
          </a:prstGeom>
          <a:noFill/>
        </p:spPr>
        <p:txBody>
          <a:bodyPr wrap="none" lIns="252000" tIns="180000" rtlCol="0">
            <a:noAutofit/>
          </a:bodyPr>
          <a:lstStyle/>
          <a:p>
            <a:r>
              <a:rPr lang="zh-CN" altLang="en-US" sz="54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直方图匹配实现</a:t>
            </a:r>
            <a:endParaRPr lang="en-US" altLang="zh-CN" sz="5400" dirty="0" smtClean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54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风格转换</a:t>
            </a:r>
            <a:r>
              <a:rPr lang="zh-CN" altLang="en-US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en-US" altLang="zh-CN" dirty="0" smtClean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 </a:t>
            </a:r>
            <a:r>
              <a:rPr lang="en-US" altLang="zh-CN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</a:t>
            </a:r>
          </a:p>
          <a:p>
            <a:r>
              <a:rPr lang="en-US" altLang="zh-CN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—— </a:t>
            </a:r>
            <a:r>
              <a:rPr lang="zh-CN" altLang="en-US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杨彬 乔鹏霏 蔡祺燊</a:t>
            </a:r>
            <a:endParaRPr lang="en-US" altLang="zh-CN" dirty="0" smtClean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</a:t>
            </a:r>
            <a:endParaRPr lang="en-US" altLang="zh-CN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          </a:t>
            </a:r>
          </a:p>
          <a:p>
            <a:r>
              <a:rPr lang="en-US" altLang="zh-CN" sz="3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</a:t>
            </a:r>
          </a:p>
          <a:p>
            <a:r>
              <a:rPr lang="en-US" altLang="zh-CN" sz="3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</a:t>
            </a:r>
          </a:p>
          <a:p>
            <a:r>
              <a:rPr lang="en-US" altLang="zh-CN" sz="3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6042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4" y="514352"/>
            <a:ext cx="10133044" cy="56998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4" y="501548"/>
            <a:ext cx="10133044" cy="57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2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88063" y="0"/>
            <a:ext cx="4140000" cy="6858000"/>
          </a:xfrm>
          <a:prstGeom prst="rect">
            <a:avLst/>
          </a:prstGeo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78493" y="115407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78851" y="288182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79566" y="460957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总结感悟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04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27" y="1020954"/>
            <a:ext cx="8732079" cy="4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7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88063" y="0"/>
            <a:ext cx="4140000" cy="6858000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39860" y="2468589"/>
            <a:ext cx="27494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直方图匹配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59" y="697040"/>
            <a:ext cx="9013372" cy="50700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61" y="1800808"/>
            <a:ext cx="5088864" cy="286248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6" y="1800809"/>
            <a:ext cx="5088862" cy="286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5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22" y="1424242"/>
            <a:ext cx="4847277" cy="34121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6" y="1699066"/>
            <a:ext cx="5088862" cy="2862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41" y="629289"/>
            <a:ext cx="9017604" cy="50837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13" y="675865"/>
            <a:ext cx="8955060" cy="503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1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88063" y="0"/>
            <a:ext cx="4140000" cy="6858000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97264" y="2533904"/>
            <a:ext cx="36744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HSV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通道（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直方图匹配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8" y="566898"/>
            <a:ext cx="11786482" cy="586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8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88063" y="0"/>
            <a:ext cx="4140000" cy="6858000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05591" y="2468589"/>
            <a:ext cx="33586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zh-CN" sz="4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YCRCB</a:t>
            </a:r>
            <a:r>
              <a:rPr lang="zh-CN" altLang="en-US" sz="4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</a:t>
            </a:r>
            <a:endParaRPr lang="en-US" altLang="zh-CN" sz="4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直方图</a:t>
            </a:r>
            <a:r>
              <a:rPr lang="zh-CN" altLang="en-US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03" y="153842"/>
            <a:ext cx="6274023" cy="29213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70" y="3230745"/>
            <a:ext cx="6030687" cy="33922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87" y="968342"/>
            <a:ext cx="8749007" cy="49213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4" y="849793"/>
            <a:ext cx="8803240" cy="49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0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49" y="729923"/>
            <a:ext cx="9354571" cy="51701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94" y="1020954"/>
            <a:ext cx="8732079" cy="4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49" y="598257"/>
            <a:ext cx="9880194" cy="553741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87" y="47038"/>
            <a:ext cx="5645518" cy="31756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94" y="3378465"/>
            <a:ext cx="5645518" cy="31756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48" y="621256"/>
            <a:ext cx="9803409" cy="55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7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计算机视觉第一次研讨课</Template>
  <TotalTime>99</TotalTime>
  <Words>28</Words>
  <Application>Microsoft Office PowerPoint</Application>
  <PresentationFormat>宽屏</PresentationFormat>
  <Paragraphs>18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宋体</vt:lpstr>
      <vt:lpstr>微软雅黑</vt:lpstr>
      <vt:lpstr>微软雅黑 Light</vt:lpstr>
      <vt:lpstr>Arial</vt:lpstr>
      <vt:lpstr>Calibri</vt:lpstr>
      <vt:lpstr>Calibri Light</vt:lpstr>
      <vt:lpstr>1_Office 主题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1759315491@qq.com</dc:creator>
  <cp:lastModifiedBy>1759315491@qq.com</cp:lastModifiedBy>
  <cp:revision>11</cp:revision>
  <dcterms:created xsi:type="dcterms:W3CDTF">2019-10-25T08:54:29Z</dcterms:created>
  <dcterms:modified xsi:type="dcterms:W3CDTF">2019-10-25T11:02:28Z</dcterms:modified>
</cp:coreProperties>
</file>